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920240"/>
            <a:ext cx="10363200" cy="1280160"/>
          </a:xfrm>
        </p:spPr>
        <p:txBody>
          <a:bodyPr anchor="b"/>
          <a:lstStyle>
            <a:lvl1pPr algn="l"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3291840"/>
            <a:ext cx="10363200" cy="18288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algn="l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Recording Script: HADES Prediction Modeling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t>Day 6, Part 2 – Narration-Optimized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(0–2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Welcome to this session on advanced analytics in OHDSI.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 (2–5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ATLAS designs the study; HADES executes the analytics.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HADES? (5–8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 suite of R packages for standardized analytics.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Prediction? (8–12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Prediction estimates risk, not treatment effect.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Secure Environment (12–15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Analytics run in secure institutional environments.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Workflow Overview (15–20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Connect → define cohorts → build model → validate.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Running the Model (20–30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Runtime and results vary across databases.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Interpreting Results (30–40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Assess discrimination and calibration.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Variability (40–45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Differences across OMOP databases are expected.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Limitations (45–48 min)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/>
            <a:r>
              <a:rPr sz="2400"/>
              <a:t>Prediction ≠ causality.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Closing (48–50 min)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t>HADES supports reproducible, publication-ready analytics.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62626"/>
      </a:dk2>
      <a:lt2>
        <a:srgbClr val="F2F2F2"/>
      </a:lt2>
      <a:accent1>
        <a:srgbClr val="404040"/>
      </a:accent1>
      <a:accent2>
        <a:srgbClr val="7F7F7F"/>
      </a:accent2>
      <a:accent3>
        <a:srgbClr val="A6A6A6"/>
      </a:accent3>
      <a:accent4>
        <a:srgbClr val="595959"/>
      </a:accent4>
      <a:accent5>
        <a:srgbClr val="BFBFBF"/>
      </a:accent5>
      <a:accent6>
        <a:srgbClr val="262626"/>
      </a:accent6>
      <a:hlink>
        <a:srgbClr val="000000"/>
      </a:hlink>
      <a:folHlink>
        <a:srgbClr val="40404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