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alstdi-logo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901" name="ALS TDI Logo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65008" y="6043049"/>
            <a:ext cx="914400" cy="70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Participant Workbook</a:t>
            </a:r>
          </a:p>
          <a:p>
            <a:r>
              <a:t>HADES Prediction Modeling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Week 2 – Hands-On Lab</a:t>
            </a:r>
          </a:p>
          <a:p>
            <a:r>
              <a:t>Minimal R, Copy/Paste Friendly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6: Train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model &lt;- runPlp(</a:t>
            </a:r>
          </a:p>
          <a:p>
            <a:r>
              <a:t>  plpData = plpData</a:t>
            </a:r>
          </a:p>
          <a:p>
            <a:r>
              <a:t>)</a:t>
            </a:r>
          </a:p>
          <a:p/>
          <a:p>
            <a:r>
              <a:t>Checkpoint:</a:t>
            </a:r>
          </a:p>
          <a:p>
            <a:r>
              <a:t>Model completes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7: View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print(model)</a:t>
            </a:r>
          </a:p>
          <a:p>
            <a:r>
              <a:t>plotPlpPerformance(model)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Interpreting Outputs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AUC near 0.5 = no signal</a:t>
            </a:r>
          </a:p>
          <a:p>
            <a:r>
              <a:t>- Higher AUC = better discrimination</a:t>
            </a:r>
          </a:p>
          <a:p>
            <a:r>
              <a:t>- Calibration matters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Permission errors</a:t>
            </a:r>
          </a:p>
          <a:p>
            <a:r>
              <a:t>- Missing cohorts</a:t>
            </a:r>
          </a:p>
          <a:p>
            <a:r>
              <a:t>- Long runtimes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Wrap-Up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You have completed a basic HADES prediction workflow.</a:t>
            </a:r>
          </a:p>
          <a:p>
            <a:r>
              <a:t>Focus on understanding the process, not exact results.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Connect to an OMOP CDM securely</a:t>
            </a:r>
          </a:p>
          <a:p>
            <a:r>
              <a:t>- Run a basic prediction model</a:t>
            </a:r>
          </a:p>
          <a:p>
            <a:r>
              <a:t>- Inspect model outputs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Prerequisites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Access to secure R environment</a:t>
            </a:r>
          </a:p>
          <a:p>
            <a:r>
              <a:t>- Institutional OMOP CDM</a:t>
            </a:r>
          </a:p>
          <a:p>
            <a:r>
              <a:t>- R packages pre-installed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Secure OMOP Connection (Placeholder)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You will receive connection details from your institution.</a:t>
            </a:r>
          </a:p>
          <a:p/>
          <a:p>
            <a:r>
              <a:t>Placeholders:</a:t>
            </a:r>
          </a:p>
          <a:p>
            <a:r>
              <a:t>&lt;CDM_SCHEMA&gt;</a:t>
            </a:r>
          </a:p>
          <a:p>
            <a:r>
              <a:t>&lt;RESULTS_SCHEMA&gt;</a:t>
            </a:r>
          </a:p>
          <a:p>
            <a:r>
              <a:t>&lt;DATABRICKS_SERVER&gt;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1: Load Required Packages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library(DatabaseConnector)</a:t>
            </a:r>
          </a:p>
          <a:p>
            <a:r>
              <a:t>library(PatientLevelPrediction)</a:t>
            </a:r>
          </a:p>
          <a:p/>
          <a:p>
            <a:r>
              <a:t>Checkpoint:</a:t>
            </a:r>
          </a:p>
          <a:p>
            <a:r>
              <a:t>No errors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2: Create Connection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connectionDetails &lt;- createConnectionDetails(</a:t>
            </a:r>
          </a:p>
          <a:p>
            <a:r>
              <a:t>  dbms = "spark",</a:t>
            </a:r>
          </a:p>
          <a:p>
            <a:r>
              <a:t>  server = "&lt;DATABRICKS_SERVER&gt;"</a:t>
            </a:r>
          </a:p>
          <a:p>
            <a:r>
              <a:t>)</a:t>
            </a:r>
          </a:p>
          <a:p/>
          <a:p>
            <a:r>
              <a:t>Checkpoint:</a:t>
            </a:r>
          </a:p>
          <a:p>
            <a:r>
              <a:t>Object created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3: Connect to OMOP CDM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conn &lt;- connect(connectionDetails)</a:t>
            </a:r>
          </a:p>
          <a:p/>
          <a:p>
            <a:r>
              <a:t>Checkpoint:</a:t>
            </a:r>
          </a:p>
          <a:p>
            <a:r>
              <a:t>Connection succeeds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4: Define Target &amp; Outcome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targetCohortId &lt;- &lt;TARGET_ID&gt;</a:t>
            </a:r>
          </a:p>
          <a:p>
            <a:r>
              <a:t>outcomeCohortId &lt;- &lt;OUTCOME_ID&gt;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5: Run Prediction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plpData &lt;- getPlpData(</a:t>
            </a:r>
          </a:p>
          <a:p>
            <a:r>
              <a:t>  connectionDetails,</a:t>
            </a:r>
          </a:p>
          <a:p>
            <a:r>
              <a:t>  cdmDatabaseSchema = "&lt;CDM_SCHEMA&gt;",</a:t>
            </a:r>
          </a:p>
          <a:p>
            <a:r>
              <a:t>  targetCohortId = targetCohortId,</a:t>
            </a:r>
          </a:p>
          <a:p>
            <a:r>
              <a:t>  outcomeCohortId = outcomeCohortId</a:t>
            </a:r>
          </a:p>
          <a:p>
            <a: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S TDI">
      <a:dk1>
        <a:sysClr val="windowText" lastClr="000000"/>
      </a:dk1>
      <a:lt1>
        <a:sysClr val="window" lastClr="FFFFFF"/>
      </a:lt1>
      <a:dk2>
        <a:srgbClr val="6D2F77"/>
      </a:dk2>
      <a:lt2>
        <a:srgbClr val="F2EAF4"/>
      </a:lt2>
      <a:accent1>
        <a:srgbClr val="904199"/>
      </a:accent1>
      <a:accent2>
        <a:srgbClr val="B872C0"/>
      </a:accent2>
      <a:accent3>
        <a:srgbClr val="6D2F77"/>
      </a:accent3>
      <a:accent4>
        <a:srgbClr val="4A4A4A"/>
      </a:accent4>
      <a:accent5>
        <a:srgbClr val="D9C2DE"/>
      </a:accent5>
      <a:accent6>
        <a:srgbClr val="7A3580"/>
      </a:accent6>
      <a:hlink>
        <a:srgbClr val="904199"/>
      </a:hlink>
      <a:folHlink>
        <a:srgbClr val="6D2F77"/>
      </a:folHlink>
    </a:clrScheme>
    <a:fontScheme name="Office">
      <a:majorFont>
        <a:latin typeface="EB Garamond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