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HADES Prediction Modeling – Week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Participant Handout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HADES</a:t>
            </a:r>
          </a:p>
          <a:p>
            <a:r>
              <a:t>Run a prediction model</a:t>
            </a:r>
          </a:p>
          <a:p>
            <a:r>
              <a:t>Interpret outputs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ATLAS designs studies</a:t>
            </a:r>
          </a:p>
          <a:p>
            <a:r>
              <a:t>HADES runs analytics</a:t>
            </a:r>
          </a:p>
          <a:p>
            <a:r>
              <a:t>Prediction ≠ causality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Workflow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 → Define cohorts → Build model → Validate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Run prediction model</a:t>
            </a:r>
          </a:p>
          <a:p>
            <a:r>
              <a:t>2. Inspect AUC</a:t>
            </a:r>
          </a:p>
          <a:p>
            <a:r>
              <a:t>3. Review calibration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Interpretation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AUC shows discrimination</a:t>
            </a:r>
          </a:p>
          <a:p>
            <a:r>
              <a:t>Calibration shows risk accuracy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