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Live Demo Script: HADES Prediction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Facilitator Guide – Week 2</a:t>
            </a:r>
          </a:p>
          <a:p>
            <a:r>
              <a:t>R + HADES (PatientLevelPrediction)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24–27: Train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runPlp(plpData = plpData)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27–30: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print(model)</a:t>
            </a:r>
          </a:p>
          <a:p>
            <a:r>
              <a:t>plotPlpPerformance(model)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Interpretation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AUC, calibration, variability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Troubleshooting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Permissions, runtime, cohorts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Proceed to participant lab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Demo Overview (30 Minutes)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Goal: Run a complete prediction workflow</a:t>
            </a:r>
          </a:p>
          <a:p>
            <a:r>
              <a:t>Environment: Secure Databricks OMOP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0–3: Framing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Say: This mirrors real research</a:t>
            </a:r>
          </a:p>
          <a:p>
            <a:r>
              <a:t>Focus on process, not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3–6: Open R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 RStudio / Posit Workbench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6–10: Load Packages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library(DatabaseConnector)</a:t>
            </a:r>
          </a:p>
          <a:p>
            <a:r>
              <a:t>library(PatientLevelPrediction)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10–14: Connection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createConnectionDetails(</a:t>
            </a:r>
          </a:p>
          <a:p>
            <a:r>
              <a:t>  dbms = "spark",</a:t>
            </a:r>
          </a:p>
          <a:p>
            <a:r>
              <a:t>  server = "&lt;DATABRICKS_SERVER&gt;"</a:t>
            </a:r>
          </a:p>
          <a:p>
            <a:r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14–17: Connect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 &lt;- connect(connectionDetails)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17–20: Cohorts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targetCohortId &lt;- &lt;TARGET_ID&gt;</a:t>
            </a:r>
          </a:p>
          <a:p>
            <a:r>
              <a:t>outcomeCohortId &lt;- &lt;OUTCOME_ID&gt;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20–24: Extract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getPlpData(...)</a:t>
            </a:r>
          </a:p>
          <a:p>
            <a:r>
              <a:t>Feature extraction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