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HADES Prediction Modeling – Day 6,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Instructor Handout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Facilitation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Expect variability</a:t>
            </a:r>
          </a:p>
          <a:p>
            <a:pPr/>
            <a:r>
              <a:rPr sz="2400"/>
              <a:t>Emphasize interpretation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to Look 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AUC varies by outcome and database</a:t>
            </a:r>
          </a:p>
          <a:p>
            <a:pPr/>
            <a:r>
              <a:rPr sz="2400"/>
              <a:t>Calibration often imperfect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 Prompts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Why does performance vary?</a:t>
            </a:r>
          </a:p>
          <a:p>
            <a:pPr marL="0" indent="0">
              <a:buNone/>
            </a:pPr>
            <a:r>
              <a:t>What design choices matter?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