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2. Today we transition from ATLAS-based design to advanced analytics using the HADES R package ecosystem.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 will walk through each step.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Connection details vary by institution.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Goal: understand workflow, not R mastery.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Exact numbers vary by database.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These guardrails prevent misuse.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mirrors real OHDSI projects.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These objectives emphasize understanding over programming detail.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framing: ATLAS designs the question, HADES answers it reproducibly.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HADES is an ecosystem, not a single tool.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ATLAS enables design, HADES enables analysis.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Today we focus on prediction to avoid causal complexity.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Prediction models estimate risk, not effect.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package standardizes prediction workflows.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Much ATLAS work is reused in HADES.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From ATLAS to HADES</a:t>
            </a:r>
          </a:p>
          <a:p>
            <a:r>
              <a:t>Advanced Analytics in OHDSI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Week 2 Training</a:t>
            </a:r>
          </a:p>
          <a:p>
            <a:r>
              <a:t>Prediction Modeling with HADES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Typical HADES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Connect → Define cohorts → Build model → Validate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Secure OMOP Access (Databricks)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Institutional secure environment</a:t>
            </a:r>
          </a:p>
          <a:p>
            <a:r>
              <a:t>Placeholders only</a:t>
            </a:r>
          </a:p>
          <a:p>
            <a:r>
              <a:t>No credentials shown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Minimal R Philosophy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Copy/paste code</a:t>
            </a:r>
          </a:p>
          <a:p>
            <a:r>
              <a:t>Explain logic</a:t>
            </a:r>
          </a:p>
          <a:p>
            <a:r>
              <a:t>Avoid advanced syntax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Success Looks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Model runs</a:t>
            </a:r>
          </a:p>
          <a:p>
            <a:r>
              <a:t>Outputs generated</a:t>
            </a:r>
          </a:p>
          <a:p>
            <a:r>
              <a:t>Results interpreted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Limitations &amp; Guardrails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Prediction ≠ causality</a:t>
            </a:r>
          </a:p>
          <a:p>
            <a:r>
              <a:t>Design matters</a:t>
            </a:r>
          </a:p>
          <a:p>
            <a:r>
              <a:t>Validation required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Session Roadmap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Concepts → Access → Demo → Interpretation → Publication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Understand the HADES ecosystem</a:t>
            </a:r>
          </a:p>
          <a:p>
            <a:r>
              <a:t>- Connect ATLAS designs to R analytics</a:t>
            </a:r>
          </a:p>
          <a:p>
            <a:r>
              <a:t>- Run a basic prediction model</a:t>
            </a:r>
          </a:p>
          <a:p>
            <a:r>
              <a:t>- Interpret results for research &amp; publication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Where HADES Fits in OHDSI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ATLAS: Design</a:t>
            </a:r>
          </a:p>
          <a:p>
            <a:r>
              <a:t>HADES: Analytics</a:t>
            </a:r>
          </a:p>
          <a:p>
            <a:r>
              <a:t>Study packages: Reproducibility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HADES?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suite of open-source R packages</a:t>
            </a:r>
          </a:p>
          <a:p>
            <a:r>
              <a:t>Implements standardized analytics</a:t>
            </a:r>
          </a:p>
          <a:p>
            <a:r>
              <a:t>Supports prediction &amp; estimation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Move Beyond ATLAS?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Statistical modeling</a:t>
            </a:r>
          </a:p>
          <a:p>
            <a:r>
              <a:t>- Validation</a:t>
            </a:r>
          </a:p>
          <a:p>
            <a:r>
              <a:t>- Publication-quality outputs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Prediction vs Estimation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Prediction: Who will have an outcome?</a:t>
            </a:r>
          </a:p>
          <a:p>
            <a:r>
              <a:t>Estimation: What is the treatment effect?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Prediction 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Risk stratification</a:t>
            </a:r>
          </a:p>
          <a:p>
            <a:r>
              <a:t>- Surveillance</a:t>
            </a:r>
          </a:p>
          <a:p>
            <a:r>
              <a:t>- Decision support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PatientLevelPrediction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Core HADES prediction package</a:t>
            </a:r>
          </a:p>
          <a:p>
            <a:r>
              <a:t>Supports many algorithms</a:t>
            </a:r>
          </a:p>
          <a:p>
            <a:r>
              <a:t>Built-in diagnostics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From ATLAS to HADES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ATLAS cohorts → HADES targets/outcomes</a:t>
            </a:r>
          </a:p>
          <a:p>
            <a:r>
              <a:t>Concept sets → predictors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