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Instructor Answer Key</a:t>
            </a:r>
          </a:p>
          <a:p>
            <a:r>
              <a:t>HADES Prediction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Week 2 – Facilitator Use Only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Instructor Talking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Prediction ≠ causality</a:t>
            </a:r>
          </a:p>
          <a:p>
            <a:r>
              <a:t>- Validation required</a:t>
            </a:r>
          </a:p>
          <a:p>
            <a:r>
              <a:t>- Design drives results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Red Flags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Reporting only best metric</a:t>
            </a:r>
          </a:p>
          <a:p>
            <a:r>
              <a:t>- Overclaiming clinical utility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Guidance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Reinforce:</a:t>
            </a:r>
          </a:p>
          <a:p>
            <a:r>
              <a:t>- Workflow understanding</a:t>
            </a:r>
          </a:p>
          <a:p>
            <a:r>
              <a:t>- Reproducibility</a:t>
            </a:r>
          </a:p>
          <a:p>
            <a:r>
              <a:t>- Publication standards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Use This Answer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Expect variation across databases</a:t>
            </a:r>
          </a:p>
          <a:p>
            <a:r>
              <a:t>- Focus on patterns, not exact values</a:t>
            </a:r>
          </a:p>
          <a:p>
            <a:r>
              <a:t>- Emphasize interpretation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Connection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Successful connection OR clear permission error</a:t>
            </a:r>
          </a:p>
          <a:p/>
          <a:p>
            <a:r>
              <a:t>Acceptable:</a:t>
            </a:r>
          </a:p>
          <a:p>
            <a:r>
              <a:t>- Some students cannot connect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Extraction (getPlpData)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Step completes after feature extraction</a:t>
            </a:r>
          </a:p>
          <a:p/>
          <a:p>
            <a:r>
              <a:t>Red flags:</a:t>
            </a:r>
          </a:p>
          <a:p>
            <a:r>
              <a:t>- Zero rows</a:t>
            </a:r>
          </a:p>
          <a:p>
            <a:r>
              <a:t>- Missing cohorts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Model completes</a:t>
            </a:r>
          </a:p>
          <a:p>
            <a:r>
              <a:t>- Runtime varies</a:t>
            </a:r>
          </a:p>
          <a:p/>
          <a:p>
            <a:r>
              <a:t>Acceptable:</a:t>
            </a:r>
          </a:p>
          <a:p>
            <a:r>
              <a:t>- Long runtimes on large data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Performance: AUC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 range:</a:t>
            </a:r>
          </a:p>
          <a:p>
            <a:r>
              <a:t>- ~0.6–0.8 typical</a:t>
            </a:r>
          </a:p>
          <a:p/>
          <a:p>
            <a:r>
              <a:t>Acceptable:</a:t>
            </a:r>
          </a:p>
          <a:p>
            <a:r>
              <a:t>- Lower if outcome rare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Calibration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Expected:</a:t>
            </a:r>
          </a:p>
          <a:p>
            <a:r>
              <a:t>- Some miscalibration</a:t>
            </a:r>
          </a:p>
          <a:p/>
          <a:p>
            <a:r>
              <a:t>Teaching point:</a:t>
            </a:r>
          </a:p>
          <a:p>
            <a:r>
              <a:t>- Calibration often worse than AUC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Poor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Possible causes:</a:t>
            </a:r>
          </a:p>
          <a:p>
            <a:r>
              <a:t>- Weak predictors</a:t>
            </a:r>
          </a:p>
          <a:p>
            <a:r>
              <a:t>- Short time-at-risk</a:t>
            </a:r>
          </a:p>
          <a:p>
            <a:r>
              <a:t>- Rare outcome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Student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Why is my AUC low?</a:t>
            </a:r>
          </a:p>
          <a:p>
            <a:r>
              <a:t>Why does my model take so long?</a:t>
            </a:r>
          </a:p>
          <a:p>
            <a:r>
              <a:t>Why do results differ?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