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Secure Databricks OMOP Setup (Placeholder Guide)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Week 2 – HADES Training</a:t>
            </a:r>
          </a:p>
          <a:p>
            <a:r>
              <a:t>Institution-Specific Details TBD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Setup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Permission denied (schema)</a:t>
            </a:r>
          </a:p>
          <a:p>
            <a:r>
              <a:t>- Network restrictions</a:t>
            </a:r>
          </a:p>
          <a:p>
            <a:r>
              <a:t>- Missing JDBC/ODBC drivers</a:t>
            </a:r>
          </a:p>
          <a:p>
            <a:r>
              <a:t>- Token expired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Support Workflow During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you can’t connect:</a:t>
            </a:r>
          </a:p>
          <a:p>
            <a:r>
              <a:t>1. Do not debug credentials live</a:t>
            </a:r>
          </a:p>
          <a:p>
            <a:r>
              <a:t>2. Confirm placeholders</a:t>
            </a:r>
          </a:p>
          <a:p>
            <a:r>
              <a:t>3. Escalate to institutional support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 Assume for This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OMOP CDM is available</a:t>
            </a:r>
          </a:p>
          <a:p>
            <a:r>
              <a:t>- Cohorts exist OR can be imported</a:t>
            </a:r>
          </a:p>
          <a:p>
            <a:r>
              <a:t>- Results schema is writable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Once you have your institutional details, replace placeholders and rerun the workbook steps.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This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Provide a standard secure access pattern</a:t>
            </a:r>
          </a:p>
          <a:p>
            <a:r>
              <a:t>- Use placeholders for institutional configuration</a:t>
            </a:r>
          </a:p>
          <a:p>
            <a:r>
              <a:t>- Prevent credential sharing in code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Typical Architecture (Conceptual)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User → Secure R environment (RStudio/Workbench) → Databricks/Spark → OMOP CDM</a:t>
            </a:r>
          </a:p>
          <a:p/>
          <a:p>
            <a:r>
              <a:t>All access is controlled by institutional security.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Information You Will Receive (From Your Institution)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Databricks server/host</a:t>
            </a:r>
          </a:p>
          <a:p>
            <a:r>
              <a:t>- Authentication method (token/SSO)</a:t>
            </a:r>
          </a:p>
          <a:p>
            <a:r>
              <a:t>- CDM schema name</a:t>
            </a:r>
          </a:p>
          <a:p>
            <a:r>
              <a:t>- Results/work schema name</a:t>
            </a:r>
          </a:p>
          <a:p>
            <a:r>
              <a:t>- Cohort schema and IDs (if prebuilt)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Placeholders Used in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&lt;DATABRICKS_SERVER&gt;</a:t>
            </a:r>
          </a:p>
          <a:p>
            <a:r>
              <a:t>&lt;CDM_SCHEMA&gt;</a:t>
            </a:r>
          </a:p>
          <a:p>
            <a:r>
              <a:t>&lt;RESULTS_SCHEMA&gt;</a:t>
            </a:r>
          </a:p>
          <a:p>
            <a:r>
              <a:t>&lt;COHORT_SCHEMA&gt;</a:t>
            </a:r>
          </a:p>
          <a:p>
            <a:r>
              <a:t>&lt;TARGET_ID&gt;</a:t>
            </a:r>
          </a:p>
          <a:p>
            <a:r>
              <a:t>&lt;OUTCOME_ID&gt;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Never hardcode credentials in scripts</a:t>
            </a:r>
          </a:p>
          <a:p>
            <a:r>
              <a:t>- Use environment variables or secret scopes</a:t>
            </a:r>
          </a:p>
          <a:p>
            <a:r>
              <a:t>- Do not paste tokens into shared docs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Connection Pattern (High 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Load DatabaseConnector</a:t>
            </a:r>
          </a:p>
          <a:p>
            <a:r>
              <a:t>2. Create connectionDetails</a:t>
            </a:r>
          </a:p>
          <a:p>
            <a:r>
              <a:t>3. Connect</a:t>
            </a:r>
          </a:p>
          <a:p>
            <a:r>
              <a:t>4. Run queries / analytics</a:t>
            </a:r>
          </a:p>
          <a:p>
            <a:r>
              <a:t>5. Disconnect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Placeholder Snippet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connectionDetails &lt;- DatabaseConnector::createConnectionDetails(</a:t>
            </a:r>
          </a:p>
          <a:p>
            <a:r>
              <a:t>  dbms = "spark",</a:t>
            </a:r>
          </a:p>
          <a:p>
            <a:r>
              <a:t>  server = "&lt;DATABRICKS_SERVER&gt;",</a:t>
            </a:r>
          </a:p>
          <a:p>
            <a:r>
              <a:t>  user = "&lt;USER_OR_TOKEN&gt;",</a:t>
            </a:r>
          </a:p>
          <a:p>
            <a:r>
              <a:t>  password = "&lt;TOKEN&gt;"</a:t>
            </a:r>
          </a:p>
          <a:p>
            <a: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Validating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Basic checks:</a:t>
            </a:r>
          </a:p>
          <a:p>
            <a:r>
              <a:t>- Can you connect?</a:t>
            </a:r>
          </a:p>
          <a:p>
            <a:r>
              <a:t>- Can you query CDM tables?</a:t>
            </a:r>
          </a:p>
          <a:p>
            <a:r>
              <a:t>- Do you have write access to results schema?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