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Treatment Pathway Analysis – Diabetes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Participant Handout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Understand treatment pathways</a:t>
            </a:r>
          </a:p>
          <a:p>
            <a:r>
              <a:t>- Interpret ATLAS visualizations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Pathways are descriptive</a:t>
            </a:r>
          </a:p>
          <a:p>
            <a:r>
              <a:t>- Design choices matter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Prompts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Identify dominant first-line therapy</a:t>
            </a:r>
          </a:p>
          <a:p>
            <a:r>
              <a:t>2. Estimate insulin escalation</a:t>
            </a:r>
          </a:p>
          <a:p>
            <a:r>
              <a:t>3. Compare subgroups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Interpretation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Arrow width = proportion</a:t>
            </a:r>
          </a:p>
          <a:p>
            <a:r>
              <a:t>- Grey ≠ no care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