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Live ATLAS Demo 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Facilitator Guide</a:t>
            </a:r>
          </a:p>
          <a:p>
            <a:r>
              <a:t>Treatment Pathway Analysis – Diabetes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28–30: Pause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Ask:</a:t>
            </a:r>
          </a:p>
          <a:p>
            <a:r>
              <a:t>- What surprised you?</a:t>
            </a:r>
          </a:p>
          <a:p>
            <a:r>
              <a:t>- Where do pathways diverge?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Troubleshooting: No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Check:</a:t>
            </a:r>
          </a:p>
          <a:p>
            <a:r>
              <a:t>- Cohort size</a:t>
            </a:r>
          </a:p>
          <a:p>
            <a:r>
              <a:t>- Drug mapping</a:t>
            </a:r>
          </a:p>
          <a:p>
            <a:r>
              <a:t>- Observation window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Troubleshooting: Unexpected Paths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Explain:</a:t>
            </a:r>
          </a:p>
          <a:p>
            <a:r>
              <a:t>- Data capture differences</a:t>
            </a:r>
          </a:p>
          <a:p>
            <a:r>
              <a:t>- Combination products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Transition to Hands-On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Say:</a:t>
            </a:r>
          </a:p>
          <a:p>
            <a:r>
              <a:t>- Now follow the participant workbook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Demo Overview (30 Minutes)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Goal: Build and interpret a treatment pathway analysis</a:t>
            </a:r>
          </a:p>
          <a:p>
            <a:r>
              <a:t>Environment: Generic ATLAS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0–5: Orientation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Say:</a:t>
            </a:r>
          </a:p>
          <a:p>
            <a:r>
              <a:t>- We will build a pathway analysis from scratch</a:t>
            </a:r>
          </a:p>
          <a:p>
            <a:r>
              <a:t>- Results vary by database</a:t>
            </a:r>
          </a:p>
          <a:p/>
          <a:p>
            <a:r>
              <a:t>Click:</a:t>
            </a:r>
          </a:p>
          <a:p>
            <a:r>
              <a:t>- ATLAS Home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5–10: Navigate to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Click:</a:t>
            </a:r>
          </a:p>
          <a:p>
            <a:r>
              <a:t>ATLAS → Characterizations → Treatment Pathways</a:t>
            </a:r>
          </a:p>
          <a:p/>
          <a:p>
            <a:r>
              <a:t>Say:</a:t>
            </a:r>
          </a:p>
          <a:p>
            <a:r>
              <a:t>- This tool visualizes treatment sequences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10–15: Select Target Cohort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Click:</a:t>
            </a:r>
          </a:p>
          <a:p>
            <a:r>
              <a:t>- New Analysis</a:t>
            </a:r>
          </a:p>
          <a:p>
            <a:r>
              <a:t>- Select Type 2 Diabetes cohort</a:t>
            </a:r>
          </a:p>
          <a:p/>
          <a:p>
            <a:r>
              <a:t>Say:</a:t>
            </a:r>
          </a:p>
          <a:p>
            <a:r>
              <a:t>- Cohort definition is foundational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15–20: Select Treatment Concept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Click:</a:t>
            </a:r>
          </a:p>
          <a:p>
            <a:r>
              <a:t>- Diabetes Ingredient-Level Concept Set</a:t>
            </a:r>
          </a:p>
          <a:p/>
          <a:p>
            <a:r>
              <a:t>Say:</a:t>
            </a:r>
          </a:p>
          <a:p>
            <a:r>
              <a:t>- Ingredient-level improves clarity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20–23: Configure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Set:</a:t>
            </a:r>
          </a:p>
          <a:p>
            <a:r>
              <a:t>- Observation window: 1 year</a:t>
            </a:r>
          </a:p>
          <a:p>
            <a:r>
              <a:t>- Allow combinations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23–25: Run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Click:</a:t>
            </a:r>
          </a:p>
          <a:p>
            <a:r>
              <a:t>- Run Analysis</a:t>
            </a:r>
          </a:p>
          <a:p/>
          <a:p>
            <a:r>
              <a:t>Say:</a:t>
            </a:r>
          </a:p>
          <a:p>
            <a:r>
              <a:t>- Runtime depends on database size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 25–28: Interpret Visualization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Discuss:</a:t>
            </a:r>
          </a:p>
          <a:p>
            <a:r>
              <a:t>- Arrow width</a:t>
            </a:r>
          </a:p>
          <a:p>
            <a:r>
              <a:t>- Branching</a:t>
            </a:r>
          </a:p>
          <a:p>
            <a:r>
              <a:t>- Insulin escalation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