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Instructor Answer Key</a:t>
            </a:r>
          </a:p>
          <a:p>
            <a:r>
              <a:t>Treatment Pathway Analysis (Diabetes)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Ranged / Descriptive Answers</a:t>
            </a:r>
          </a:p>
          <a:p>
            <a:r>
              <a:t>For Instructor Use Only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Misinterpretations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Exact % meaning</a:t>
            </a:r>
          </a:p>
          <a:p>
            <a:r>
              <a:t>- Causality</a:t>
            </a:r>
          </a:p>
          <a:p>
            <a:r>
              <a:t>- Guideline assumptions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Instructor Talking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Design drives results</a:t>
            </a:r>
          </a:p>
          <a:p>
            <a:r>
              <a:t>- Descriptive only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Red Flags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No drugs</a:t>
            </a:r>
          </a:p>
          <a:p>
            <a:r>
              <a:t>- Insulin first-line</a:t>
            </a:r>
          </a:p>
          <a:p>
            <a:r>
              <a:t>- Extreme fragmentation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discussion on:</a:t>
            </a:r>
          </a:p>
          <a:p>
            <a:r>
              <a:t>- Why patterns differ</a:t>
            </a:r>
          </a:p>
          <a:p>
            <a:r>
              <a:t>- Assumptions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Use This Answer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Results vary by database</a:t>
            </a:r>
          </a:p>
          <a:p>
            <a:r>
              <a:t>- Focus on patterns, not exact percentages</a:t>
            </a:r>
          </a:p>
          <a:p>
            <a:r>
              <a:t>- Use ranges and directionality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1: Dominant First-Line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Metformin dominant</a:t>
            </a:r>
          </a:p>
          <a:p/>
          <a:p>
            <a:r>
              <a:t>Range:</a:t>
            </a:r>
          </a:p>
          <a:p>
            <a:r>
              <a:t>&gt;50–70%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1 –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not metformin:</a:t>
            </a:r>
          </a:p>
          <a:p>
            <a:r>
              <a:t>- Check cohort</a:t>
            </a:r>
          </a:p>
          <a:p>
            <a:r>
              <a:t>- Prior exposure</a:t>
            </a:r>
          </a:p>
          <a:p>
            <a:r>
              <a:t>- Mapping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2: Insulin Escalation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Minority escalate</a:t>
            </a:r>
          </a:p>
          <a:p/>
          <a:p>
            <a:r>
              <a:t>Range:</a:t>
            </a:r>
          </a:p>
          <a:p>
            <a:r>
              <a:t>~10–30%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2 –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Higher insulin:</a:t>
            </a:r>
          </a:p>
          <a:p>
            <a:r>
              <a:t>- Longer follow-up</a:t>
            </a:r>
          </a:p>
          <a:p>
            <a:r>
              <a:t>- Older/sicker</a:t>
            </a:r>
          </a:p>
          <a:p>
            <a:r>
              <a:t>- Claims data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3: Age Subgroups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Older escalate earlier</a:t>
            </a:r>
          </a:p>
          <a:p/>
          <a:p>
            <a:r>
              <a:t>Any visible difference acceptable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3 –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difference:</a:t>
            </a:r>
          </a:p>
          <a:p>
            <a:r>
              <a:t>- Small subgroups</a:t>
            </a:r>
          </a:p>
          <a:p>
            <a:r>
              <a:t>- Short follow-up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Pathway Shape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Strong first ring</a:t>
            </a:r>
          </a:p>
          <a:p>
            <a:r>
              <a:t>- More branching later</a:t>
            </a:r>
          </a:p>
          <a:p>
            <a:r>
              <a:t>- Grey grows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