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20240"/>
            <a:ext cx="10363200" cy="128016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291840"/>
            <a:ext cx="10363200" cy="18288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l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Answer Key Appendix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t>For Instructor Use Only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Exercise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Record the largest first-ring arc and its percent. No fixed value is expected; it depends on the database.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Exercise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Record the percent of paths that include edaravone. No fixed value is expected.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Exercise 3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t>Describe any difference between the two age cohorts, or state that none is visible.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62626"/>
      </a:dk2>
      <a:lt2>
        <a:srgbClr val="F2F2F2"/>
      </a:lt2>
      <a:accent1>
        <a:srgbClr val="404040"/>
      </a:accent1>
      <a:accent2>
        <a:srgbClr val="7F7F7F"/>
      </a:accent2>
      <a:accent3>
        <a:srgbClr val="A6A6A6"/>
      </a:accent3>
      <a:accent4>
        <a:srgbClr val="595959"/>
      </a:accent4>
      <a:accent5>
        <a:srgbClr val="BFBFBF"/>
      </a:accent5>
      <a:accent6>
        <a:srgbClr val="262626"/>
      </a:accent6>
      <a:hlink>
        <a:srgbClr val="000000"/>
      </a:hlink>
      <a:folHlink>
        <a:srgbClr val="40404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