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ALS Medication Concept Sets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OHDSI / OMOP</a:t>
            </a:r>
          </a:p>
          <a:p>
            <a:pPr marL="0" indent="0">
              <a:buNone/>
            </a:pPr>
            <a:r>
              <a:t>Treatment Pathway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Purpose of This Concept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Standardize ALS medications</a:t>
            </a:r>
          </a:p>
          <a:p>
            <a:pPr/>
            <a:r>
              <a:rPr sz="2400"/>
              <a:t>Enable consistent pathway analysis</a:t>
            </a:r>
          </a:p>
          <a:p>
            <a:pPr/>
            <a:r>
              <a:rPr sz="2400"/>
              <a:t>One event cohort per drug or class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Ingredient-level only</a:t>
            </a:r>
          </a:p>
          <a:p>
            <a:pPr/>
            <a:r>
              <a:rPr sz="2400"/>
              <a:t>Descendants included</a:t>
            </a:r>
          </a:p>
          <a:p>
            <a:pPr/>
            <a:r>
              <a:rPr sz="2400"/>
              <a:t>Exclude devices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Riluzole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riluzole (RxNorm ingredient), with descendants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Edaravone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edaravone (RxNorm ingredient), with descendants</a:t>
            </a:r>
          </a:p>
          <a:p>
            <a:pPr/>
            <a:r>
              <a:rPr sz="2400"/>
              <a:t>Check for infusions recorded as procedures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Tofersen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tofersen (ingredient), with descendants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Sodium Phenylbutyrate and Taurursodiol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 combination product</a:t>
            </a:r>
          </a:p>
          <a:p>
            <a:pPr/>
            <a:r>
              <a:rPr sz="2400"/>
              <a:t>Check how your vocabulary version represents 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Including Descendants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Include descendants</a:t>
            </a:r>
          </a:p>
          <a:p>
            <a:pPr/>
            <a:r>
              <a:rPr sz="2400"/>
              <a:t>Standard concepts only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Combination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Exclude or split by ingredient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ATLAS Import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Search ingredient → Include descendants → Save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Validation Checklist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Check counts</a:t>
            </a:r>
          </a:p>
          <a:p>
            <a:pPr marL="0" indent="0">
              <a:buNone/>
            </a:pPr>
            <a:r>
              <a:t>Confirm edaravone capture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