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75488" y="1188720"/>
            <a:ext cx="3291840" cy="45720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85216" y="1252728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otham Narrow"/>
              </a:rPr>
              <a:t>MODULE 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1920240"/>
            <a:ext cx="11237976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otham Narrow"/>
              </a:rPr>
              <a:t>Environment Setup
and Access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4297680"/>
            <a:ext cx="11237976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Participant Handout · Complete before Day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63550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Your Setup Checklist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488" y="1143000"/>
          <a:ext cx="10698480" cy="3968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6858000"/>
                <a:gridCol w="1828800"/>
              </a:tblGrid>
              <a:tr h="566928"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Item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What to Do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Status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ATLAS Login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Log in to your site's ATLAS and save a test concept set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☐ Done  ☐ Blocked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CDM SQL Access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Run SELECT * FROM person LIMIT 5 in your SQL client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☐ Done  ☐ Blocked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Athena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Open athena.ohdsi.org and search for Metformin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☐ Done  ☐ Blocked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SQL Client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Connect to CDM in Databricks, DBeaver, or your site's client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☐ Done  ☐ Blocked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Git / GitHub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Clone the program repo: git clone [repo-url]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☐ Done  ☐ Blocked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R / HADES (Day 6)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Install DatabaseConnector and run library(DatabaseConnector)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☐ Done  ☐ N/A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Quick Verification Steps (Do Before Day 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1.  Log in to ATLAS → create a test concept set → export JSON → delete it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2.  Run in your SQL client: SELECT * FROM [cdm_schema].person LIMIT 5;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3.  Open athena.ohdsi.org → search 'Metformin' → confirm results appear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4.  In a terminal: git --version → should return a version number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5.  Clone the program repository (URL from your trainer)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/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If all five work → you are ready for Day 1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If anything is blocked → contact your site support contact NOW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Your Site's Configuration (Fill In)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ATLAS URL:   _______________________________________________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Warehouse / CDM Host:   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CDM Schema:   ______________________________________________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Results Schema:   __________________________________________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SQL Client (Databricks / DBeaver / other):   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Extraction Tool (SEARCH / Atlas SQL / pipeline):   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Support Contact (data access):   ____________________________</a:t>
            </a:r>
          </a:p>
          <a:p>
            <a:pPr>
              <a:spcBef>
                <a:spcPts val="6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Support Contact (ATLAS admin):   ____________________________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828800"/>
            <a:ext cx="11237976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Gotham Narrow"/>
              </a:rPr>
              <a:t>Thank You.  Questions?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" y="3383280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i="0">
                <a:solidFill>
                  <a:srgbClr val="FFFFFF"/>
                </a:solidFill>
                <a:latin typeface="Arial"/>
              </a:rPr>
              <a:t>Danielle Boyce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3977639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dboyce@als.net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6309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