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112703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194560"/>
            <a:ext cx="10515600" cy="18288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4600" b="1">
                <a:solidFill>
                  <a:srgbClr val="904199"/>
                </a:solidFill>
                <a:latin typeface="EB Garamond"/>
              </a:defRPr>
            </a:pPr>
            <a:r>
              <a:t>Presentation Title</a:t>
            </a:r>
          </a:p>
          <a:p>
            <a:pPr>
              <a:defRPr sz="2200">
                <a:solidFill>
                  <a:srgbClr val="4A4A4A"/>
                </a:solidFill>
                <a:latin typeface="Calibri"/>
              </a:defRPr>
            </a:pPr>
            <a:r>
              <a:t>Subtitle or session name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5852160"/>
            <a:ext cx="8229600" cy="5486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1300">
                <a:solidFill>
                  <a:srgbClr val="4A4A4A"/>
                </a:solidFill>
                <a:latin typeface="Calibri"/>
              </a:defRPr>
            </a:pPr>
            <a:r>
              <a:t>OHDSI / OMOP Train-the-Trainer  •  ALS Therapy Development Institute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EA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743200"/>
            <a:ext cx="100584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4000" b="1">
                <a:solidFill>
                  <a:srgbClr val="6D2F77"/>
                </a:solidFill>
                <a:latin typeface="EB Garamond"/>
              </a:defRPr>
            </a:pPr>
            <a:r>
              <a:t>Section Title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457200"/>
            <a:ext cx="10515600" cy="9144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3400" b="1">
                <a:solidFill>
                  <a:srgbClr val="904199"/>
                </a:solidFill>
                <a:latin typeface="EB Garamond"/>
              </a:defRPr>
            </a:pPr>
            <a:r>
              <a:t>Content Slide Title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645920"/>
            <a:ext cx="100584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4A4A4A"/>
                </a:solidFill>
                <a:latin typeface="Calibri"/>
              </a:defRPr>
            </a:pPr>
            <a:r>
              <a:t>•  First key point goes here</a:t>
            </a:r>
          </a:p>
          <a:p>
            <a:pPr>
              <a:spcAft>
                <a:spcPts val="1000"/>
              </a:spcAft>
              <a:defRPr sz="1800">
                <a:solidFill>
                  <a:srgbClr val="4A4A4A"/>
                </a:solidFill>
                <a:latin typeface="Calibri"/>
              </a:defRPr>
            </a:pPr>
            <a:r>
              <a:t>•  Second point, left aligned, 16 to 18pt</a:t>
            </a:r>
          </a:p>
          <a:p>
            <a:pPr>
              <a:spcAft>
                <a:spcPts val="1000"/>
              </a:spcAft>
              <a:defRPr sz="1800">
                <a:solidFill>
                  <a:srgbClr val="4A4A4A"/>
                </a:solidFill>
                <a:latin typeface="Calibri"/>
              </a:defRPr>
            </a:pPr>
            <a:r>
              <a:t>•  Use the ALS TDI purple for titles and accents</a:t>
            </a:r>
          </a:p>
          <a:p>
            <a:pPr>
              <a:spcAft>
                <a:spcPts val="1000"/>
              </a:spcAft>
              <a:defRPr sz="1800">
                <a:solidFill>
                  <a:srgbClr val="4A4A4A"/>
                </a:solidFill>
                <a:latin typeface="Calibri"/>
              </a:defRPr>
            </a:pPr>
            <a:r>
              <a:t>•  Body text stays dark gray or black for readability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EA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743200"/>
            <a:ext cx="100584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4400" b="1">
                <a:solidFill>
                  <a:srgbClr val="6D2F77"/>
                </a:solidFill>
                <a:latin typeface="EB Garamond"/>
              </a:defRPr>
            </a:pPr>
            <a:r>
              <a:t>Thank you</a:t>
            </a:r>
          </a:p>
          <a:p>
            <a:pPr>
              <a:defRPr sz="2000">
                <a:solidFill>
                  <a:srgbClr val="4A4A4A"/>
                </a:solidFill>
                <a:latin typeface="Calibri"/>
              </a:defRPr>
            </a:pPr>
            <a:r>
              <a:t>Questions and discussion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